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66" r:id="rId4"/>
    <p:sldId id="275" r:id="rId5"/>
    <p:sldId id="272" r:id="rId6"/>
    <p:sldId id="274" r:id="rId7"/>
    <p:sldId id="257" r:id="rId8"/>
    <p:sldId id="267" r:id="rId9"/>
    <p:sldId id="268" r:id="rId10"/>
    <p:sldId id="269" r:id="rId11"/>
    <p:sldId id="270" r:id="rId12"/>
    <p:sldId id="265" r:id="rId1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0AA74A-A95E-4631-8B29-EEE455AD8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41AFC76-26AE-4CC9-840C-C490C3859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BBCD88D-1C2F-4867-B31A-4F3DB1C86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7065-D53E-42DA-83A1-E5EC7451F480}" type="datetimeFigureOut">
              <a:rPr lang="da-DK" smtClean="0"/>
              <a:t>03-01-2018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8C34AF3-6D66-4C8A-AC35-CC68FB6AA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8DFBB1-3506-41A6-8A6D-B0878F23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966-90C4-4086-99B0-E31476BF3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861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C2EDFD-A28A-4446-8E92-161CCD73B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B9335A0-01DF-4085-9BE3-64B132716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FAB5B48-4881-49BA-8F20-69DD0687A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7065-D53E-42DA-83A1-E5EC7451F480}" type="datetimeFigureOut">
              <a:rPr lang="da-DK" smtClean="0"/>
              <a:t>03-01-2018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DF585EC-03A9-4607-BFF6-D2FC7C514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45E547F-C5C5-4C06-B91B-65D5DB6B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966-90C4-4086-99B0-E31476BF3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901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4DC295D0-5185-40E2-8626-81C21132C7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7B91D4C-A782-4B15-9874-7F14F3902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381B002-9ED3-48D8-87D4-D695479FA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7065-D53E-42DA-83A1-E5EC7451F480}" type="datetimeFigureOut">
              <a:rPr lang="da-DK" smtClean="0"/>
              <a:t>03-01-2018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2729C19-A419-41DF-BB5C-6AD0D7B9D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6C7B685-78FA-41D1-892C-D363B0DB3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966-90C4-4086-99B0-E31476BF3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872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641A85-6887-450F-840F-5451860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A80D21B-49B7-4787-BF39-DEFAD0325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EFA4154-0650-4D72-B74D-FB7CEAE8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7065-D53E-42DA-83A1-E5EC7451F480}" type="datetimeFigureOut">
              <a:rPr lang="da-DK" smtClean="0"/>
              <a:t>03-01-2018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B4A2707-62D9-415B-A64E-BF7D4A0EE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DAA4F31-F7F1-45C9-8E2E-5BC291DE8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966-90C4-4086-99B0-E31476BF3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688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8A6479-A4C3-4A2C-BD83-1D2093765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7FB9B0F-5F0E-4EDD-AFA1-8822DBF57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29CD47-0368-4A39-9A19-627512A4E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7065-D53E-42DA-83A1-E5EC7451F480}" type="datetimeFigureOut">
              <a:rPr lang="da-DK" smtClean="0"/>
              <a:t>03-01-2018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CF1D83C-0BCF-4D2B-93D5-D168C2AAB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E63C562-0371-499C-9F30-F892F75C0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966-90C4-4086-99B0-E31476BF3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308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E089E1-613E-4F17-BDAA-5E82CCCA1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FC70F26-E1AD-43A7-9CFA-0C7182873D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E415BA3-1952-4A3C-9E1D-65EB91272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F4C44F4-5F58-4457-BE68-589CB5D2B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7065-D53E-42DA-83A1-E5EC7451F480}" type="datetimeFigureOut">
              <a:rPr lang="da-DK" smtClean="0"/>
              <a:t>03-01-2018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CB5B58F-CC67-4A2B-9097-A3A9A002F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75ED8FF-E021-45F6-80D7-675FAC733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966-90C4-4086-99B0-E31476BF3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180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3F319F-EF8C-46B7-8F2A-770DFDC7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CBD04AD-0CF3-4145-9F4C-A59092929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EE1618F-1568-4D8D-9311-18CEF3CCD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702083B-8DBD-41C2-A635-9AE4DFD673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76B6207-9A7F-492D-A01D-365A8CB2B3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F80CF28-8F81-4922-AB78-18DDA724F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7065-D53E-42DA-83A1-E5EC7451F480}" type="datetimeFigureOut">
              <a:rPr lang="da-DK" smtClean="0"/>
              <a:t>03-01-2018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9BAF3E1-7C49-4113-ABCB-BA1E0C50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5041BB3-89DA-4495-B87B-449AD941E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966-90C4-4086-99B0-E31476BF3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608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C68F6D-5BF0-4479-89A1-250F3E78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2550F23-96B7-4DCD-A35A-6EA808D49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7065-D53E-42DA-83A1-E5EC7451F480}" type="datetimeFigureOut">
              <a:rPr lang="da-DK" smtClean="0"/>
              <a:t>03-01-2018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53DAE92-2843-4650-9ED9-E5AA76F7F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A746FB8-66E6-45C7-8FA4-71C64ED62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966-90C4-4086-99B0-E31476BF3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977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239822E9-B46F-489F-A1D5-DA880C28E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7065-D53E-42DA-83A1-E5EC7451F480}" type="datetimeFigureOut">
              <a:rPr lang="da-DK" smtClean="0"/>
              <a:t>03-01-2018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4436113-E7A6-4594-919B-9CFD2509C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C368DA1-4C23-4052-8527-36725FF46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966-90C4-4086-99B0-E31476BF3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273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226DD0-083F-4CDB-B906-A0B2961C4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95CDCFD-FB01-4A08-9A0D-8E878C672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69A6E74-F6C4-47DE-A188-525696F1DB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167C803-426F-4C71-B591-FEF8C22C3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7065-D53E-42DA-83A1-E5EC7451F480}" type="datetimeFigureOut">
              <a:rPr lang="da-DK" smtClean="0"/>
              <a:t>03-01-2018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8185D9C-1EA2-457D-8F3E-068971F07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B11E1AA-92DA-4BC9-A76E-3A0580B40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966-90C4-4086-99B0-E31476BF3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844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8FF91B-248C-4D4D-B9B2-61B155A65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43B9CEB-7FD3-4739-AF53-95FA169BC3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9477C5D-8DE9-4FE4-BF9B-3E1A1F08F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B7FEE8A-3B33-4469-BA2A-07B7E88F6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7065-D53E-42DA-83A1-E5EC7451F480}" type="datetimeFigureOut">
              <a:rPr lang="da-DK" smtClean="0"/>
              <a:t>03-01-2018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A1A69AE-27F4-4B3A-AD51-2A2AFD35C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E10AC95-B69F-4268-BAC6-B2E89799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A966-90C4-4086-99B0-E31476BF3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220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72F61C1-3E19-4C1B-8A1E-68ABC7293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60CAB36-C320-49CA-AAC2-429A1ADBE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B7719C1-2A3B-48CF-91EE-6809620283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67065-D53E-42DA-83A1-E5EC7451F480}" type="datetimeFigureOut">
              <a:rPr lang="da-DK" smtClean="0"/>
              <a:t>03-01-2018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53370B6-AF93-40D8-9F4D-E213DDC670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4219FEA-0C35-40CA-A010-5B9E45CAA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FA966-90C4-4086-99B0-E31476BF3E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192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enstrupby.dk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FC136-2EC5-4EC6-81E6-BF3810B7F7F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/>
              <a:t>Idekatalog til møde 13. januar 2018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C7F414-8041-447C-9ABF-D18E8BAA1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91453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a-DK" dirty="0"/>
              <a:t>I de grønne felter er alle de projekter og ideer, som så småt er begyndt at spire eller er igangsat.</a:t>
            </a:r>
          </a:p>
          <a:p>
            <a:r>
              <a:rPr lang="da-DK" dirty="0"/>
              <a:t>Vi håber flere vil byde ind på projekterne.</a:t>
            </a:r>
          </a:p>
          <a:p>
            <a:r>
              <a:rPr lang="da-DK" dirty="0"/>
              <a:t>Vigtigt at pointere, at man ikke hæfter for flere timers arbejde, men vi skabe interessefællesskaber.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ECEAF8C-999C-4D98-AE33-C63F2EB38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85585"/>
            <a:ext cx="5181600" cy="485457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a-DK" dirty="0"/>
              <a:t>I de gule felter er ideer som Blenstrup borgere tidligere har ytret ønsker om, men som endnu ikke er søsat </a:t>
            </a:r>
            <a:r>
              <a:rPr lang="da-DK" dirty="0" err="1"/>
              <a:t>såvidt</a:t>
            </a:r>
            <a:r>
              <a:rPr lang="da-DK" dirty="0"/>
              <a:t> Lokalrådet er orienteret om.</a:t>
            </a:r>
          </a:p>
          <a:p>
            <a:r>
              <a:rPr lang="da-DK" dirty="0"/>
              <a:t>Er du med i en forening, hvor det vil være oplagt at videreføre en ide fra de gule kasser, så hold jer endelig ikke tilbage.</a:t>
            </a:r>
          </a:p>
        </p:txBody>
      </p:sp>
    </p:spTree>
    <p:extLst>
      <p:ext uri="{BB962C8B-B14F-4D97-AF65-F5344CB8AC3E}">
        <p14:creationId xmlns:p14="http://schemas.microsoft.com/office/powerpoint/2010/main" val="102230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FC136-2EC5-4EC6-81E6-BF3810B7F7F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/>
              <a:t>Åben skole – samarbejd ind og ud af skolen/Valhalla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C7F414-8041-447C-9ABF-D18E8BAA1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91453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da-DK" dirty="0"/>
              <a:t>Fornyelse af Valhallas legeplads</a:t>
            </a:r>
          </a:p>
          <a:p>
            <a:pPr lvl="1"/>
            <a:r>
              <a:rPr lang="da-DK" dirty="0"/>
              <a:t>Hoppepude</a:t>
            </a:r>
          </a:p>
          <a:p>
            <a:pPr lvl="1"/>
            <a:r>
              <a:rPr lang="da-DK" dirty="0"/>
              <a:t>Svævebane</a:t>
            </a:r>
          </a:p>
          <a:p>
            <a:pPr lvl="1"/>
            <a:r>
              <a:rPr lang="da-DK" dirty="0"/>
              <a:t>Bålhytte</a:t>
            </a:r>
          </a:p>
          <a:p>
            <a:r>
              <a:rPr lang="da-DK" dirty="0"/>
              <a:t>Arbejdshold/frivillige til at hjælpe med vedligehold af Skole/børnehave/legeplads (der er allerede navne på listen, men her kan der virkelig bruges mange, et par timers hjælp er guld værd)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ECEAF8C-999C-4D98-AE33-C63F2EB38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85585"/>
            <a:ext cx="5181600" cy="485457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da-DK" dirty="0"/>
              <a:t>Optimering af skole og skolegård</a:t>
            </a:r>
          </a:p>
          <a:p>
            <a:r>
              <a:rPr lang="da-DK" dirty="0"/>
              <a:t>Ny asfalt i skolegården</a:t>
            </a:r>
          </a:p>
          <a:p>
            <a:r>
              <a:rPr lang="da-DK" dirty="0"/>
              <a:t>Brug skolen til andre undervisningstiltag f.eks. AOF</a:t>
            </a:r>
          </a:p>
          <a:p>
            <a:r>
              <a:rPr lang="da-DK" dirty="0"/>
              <a:t>Støtteforening til Kilden – Blenstrup.</a:t>
            </a:r>
          </a:p>
          <a:p>
            <a:r>
              <a:rPr lang="da-DK" dirty="0"/>
              <a:t>Udnyt interessen for erhvervsvirksomheder til at involvere eleverne.</a:t>
            </a:r>
          </a:p>
          <a:p>
            <a:r>
              <a:rPr lang="da-DK" dirty="0"/>
              <a:t>Mere ballade i skolen</a:t>
            </a:r>
          </a:p>
          <a:p>
            <a:r>
              <a:rPr lang="da-DK" dirty="0"/>
              <a:t>Mere bevægelse</a:t>
            </a:r>
          </a:p>
          <a:p>
            <a:r>
              <a:rPr lang="da-DK" dirty="0"/>
              <a:t>Udendørs læringsrum</a:t>
            </a:r>
          </a:p>
          <a:p>
            <a:r>
              <a:rPr lang="da-DK" dirty="0"/>
              <a:t>Mere samarbejde med kirken</a:t>
            </a:r>
          </a:p>
          <a:p>
            <a:r>
              <a:rPr lang="da-DK" dirty="0"/>
              <a:t>Fester, arbejdsdage, julemarked m.m. åbnes for hele byen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63342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FC136-2EC5-4EC6-81E6-BF3810B7F7F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/>
              <a:t>Stier - naturområder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C7F414-8041-447C-9ABF-D18E8BAA1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91453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da-DK" dirty="0"/>
              <a:t>Hundeskov (arbejdsgruppe netop nedsat, kan bruge flere hjælpere)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ECEAF8C-999C-4D98-AE33-C63F2EB38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85585"/>
            <a:ext cx="5181600" cy="485457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da-DK" dirty="0"/>
              <a:t>Etablering af naturstier (lille og stor) evt. til omegnslandsbyerne</a:t>
            </a:r>
          </a:p>
          <a:p>
            <a:r>
              <a:rPr lang="da-DK" dirty="0"/>
              <a:t>Etablering af skovområder</a:t>
            </a:r>
          </a:p>
          <a:p>
            <a:r>
              <a:rPr lang="da-DK" dirty="0"/>
              <a:t>Løbe-, gå- og cykelruter</a:t>
            </a:r>
          </a:p>
          <a:p>
            <a:r>
              <a:rPr lang="da-DK" dirty="0"/>
              <a:t>Gangsti langs brøndumvej (Fra byen til Galgebakken)</a:t>
            </a:r>
          </a:p>
          <a:p>
            <a:r>
              <a:rPr lang="da-DK" dirty="0"/>
              <a:t>Cykel/</a:t>
            </a:r>
            <a:r>
              <a:rPr lang="da-DK" dirty="0" err="1"/>
              <a:t>gåsti</a:t>
            </a:r>
            <a:r>
              <a:rPr lang="da-DK" dirty="0"/>
              <a:t> fra Blenstrup til Dollerup</a:t>
            </a:r>
          </a:p>
          <a:p>
            <a:r>
              <a:rPr lang="da-DK" dirty="0"/>
              <a:t>TRAI/MTB track rundt om Blenstrup</a:t>
            </a:r>
          </a:p>
          <a:p>
            <a:r>
              <a:rPr lang="da-DK" dirty="0"/>
              <a:t>Valhallas </a:t>
            </a:r>
            <a:r>
              <a:rPr lang="da-DK" dirty="0" err="1"/>
              <a:t>shelters</a:t>
            </a:r>
            <a:r>
              <a:rPr lang="da-DK" dirty="0"/>
              <a:t> som cykeldestination</a:t>
            </a:r>
          </a:p>
          <a:p>
            <a:r>
              <a:rPr lang="da-DK" dirty="0"/>
              <a:t>Orienteringsløb</a:t>
            </a:r>
          </a:p>
        </p:txBody>
      </p:sp>
    </p:spTree>
    <p:extLst>
      <p:ext uri="{BB962C8B-B14F-4D97-AF65-F5344CB8AC3E}">
        <p14:creationId xmlns:p14="http://schemas.microsoft.com/office/powerpoint/2010/main" val="2138067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FC136-2EC5-4EC6-81E6-BF3810B7F7F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/>
              <a:t>Modtagelse og integration af tilflyttere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C7F414-8041-447C-9ABF-D18E8BAA1E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/>
              <a:t>Velkomstpakke til tilflyttere (folder om byen, blomst, gratis medlemskab af foreninger, lokal kontaktperson)</a:t>
            </a:r>
          </a:p>
          <a:p>
            <a:pPr lvl="1"/>
            <a:r>
              <a:rPr lang="da-DK" dirty="0"/>
              <a:t>Delvist i gang på forskellige veje.</a:t>
            </a:r>
          </a:p>
          <a:p>
            <a:pPr lvl="1"/>
            <a:r>
              <a:rPr lang="da-DK" dirty="0"/>
              <a:t>(Lokalrådet vil gerne igangsætte, men mangler hjælp)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ECEAF8C-999C-4D98-AE33-C63F2EB38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85586"/>
            <a:ext cx="5181600" cy="43513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/>
              <a:t>Integration af flygtninge, eksempelvis tomme huse til dem.</a:t>
            </a:r>
          </a:p>
          <a:p>
            <a:r>
              <a:rPr lang="da-DK" dirty="0"/>
              <a:t>Til </a:t>
            </a:r>
            <a:r>
              <a:rPr lang="da-DK" dirty="0" err="1"/>
              <a:t>dinner</a:t>
            </a:r>
            <a:r>
              <a:rPr lang="da-DK" dirty="0"/>
              <a:t> hos (Astrup model)</a:t>
            </a:r>
          </a:p>
        </p:txBody>
      </p:sp>
    </p:spTree>
    <p:extLst>
      <p:ext uri="{BB962C8B-B14F-4D97-AF65-F5344CB8AC3E}">
        <p14:creationId xmlns:p14="http://schemas.microsoft.com/office/powerpoint/2010/main" val="185164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FC136-2EC5-4EC6-81E6-BF3810B7F7F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/>
              <a:t>Samarbejde på tværs i Rebild Øst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C7F414-8041-447C-9ABF-D18E8BAA1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91453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a-DK" dirty="0"/>
              <a:t>Vi deltager aktivt i samarbejdet ”</a:t>
            </a:r>
            <a:r>
              <a:rPr lang="da-DK" dirty="0" err="1"/>
              <a:t>Rebildøstklyngen</a:t>
            </a:r>
            <a:r>
              <a:rPr lang="da-DK" dirty="0"/>
              <a:t>”, som er samarbejde mellem 12 byer omkring os. 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ECEAF8C-999C-4D98-AE33-C63F2EB38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85585"/>
            <a:ext cx="5181600" cy="485457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a-DK" dirty="0"/>
              <a:t>Fælles bus, der fragter på tværs af Rebild Øst </a:t>
            </a:r>
          </a:p>
          <a:p>
            <a:r>
              <a:rPr lang="da-DK" dirty="0"/>
              <a:t>Landsbypedel fælles med Terndrup, Bælum og Blenstrup</a:t>
            </a:r>
          </a:p>
          <a:p>
            <a:r>
              <a:rPr lang="da-DK" dirty="0"/>
              <a:t>Besøg hos landsbyer (der har været lidt fremme i skoene)</a:t>
            </a:r>
          </a:p>
          <a:p>
            <a:r>
              <a:rPr lang="da-DK" dirty="0"/>
              <a:t>Samarbejde med Region Nordjylland om etablering af erhvervsvirksomheder i Blenstrup.</a:t>
            </a:r>
          </a:p>
        </p:txBody>
      </p:sp>
    </p:spTree>
    <p:extLst>
      <p:ext uri="{BB962C8B-B14F-4D97-AF65-F5344CB8AC3E}">
        <p14:creationId xmlns:p14="http://schemas.microsoft.com/office/powerpoint/2010/main" val="408286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FC136-2EC5-4EC6-81E6-BF3810B7F7F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/>
              <a:t>Blenstrup foreningsstruktur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C7F414-8041-447C-9ABF-D18E8BAA1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91453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a-DK" dirty="0"/>
              <a:t>Lokalrådet har igangsat en proces vedr.:</a:t>
            </a:r>
          </a:p>
          <a:p>
            <a:r>
              <a:rPr lang="da-DK" dirty="0"/>
              <a:t>Færre foreninger for at udnytte kræfter fra ildsjæle bedst muligt.</a:t>
            </a:r>
          </a:p>
          <a:p>
            <a:pPr lvl="1"/>
            <a:r>
              <a:rPr lang="da-DK" dirty="0"/>
              <a:t>Fusion af foreningsbestyrelser</a:t>
            </a:r>
          </a:p>
          <a:p>
            <a:pPr lvl="1"/>
            <a:r>
              <a:rPr lang="da-DK" dirty="0"/>
              <a:t>Samarbejde</a:t>
            </a:r>
          </a:p>
          <a:p>
            <a:pPr lvl="1"/>
            <a:r>
              <a:rPr lang="da-DK" dirty="0"/>
              <a:t>Fællesarrangementer</a:t>
            </a:r>
          </a:p>
          <a:p>
            <a:r>
              <a:rPr lang="da-DK" dirty="0"/>
              <a:t>Fælles digital tilmeldingssystem (vi har www.blenstrup.nemtilmeld.dk)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ECEAF8C-999C-4D98-AE33-C63F2EB38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85585"/>
            <a:ext cx="5181600" cy="485457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4234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FC136-2EC5-4EC6-81E6-BF3810B7F7F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/>
              <a:t>Øget bosætning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C7F414-8041-447C-9ABF-D18E8BAA1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91453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da-DK" dirty="0"/>
              <a:t>Påvirkning af kommende lokalplan, herunder udvikling af nye byggegrunde. Lokalrådet har allerede påbegyndt proces, men mangler hjælpere.</a:t>
            </a:r>
          </a:p>
          <a:p>
            <a:r>
              <a:rPr lang="da-DK" dirty="0"/>
              <a:t>Tilflytterboliger – et specifikt projekt, lokalrådet er blevet kontaktet om. Hjælpere ønskes.</a:t>
            </a:r>
          </a:p>
          <a:p>
            <a:r>
              <a:rPr lang="da-DK" dirty="0"/>
              <a:t>Projekt Blenstrups Børn, en billedserie der løbende udvides og beskriver de goder byen har at byde på. Lokalrådet har påbegyndt proces.</a:t>
            </a:r>
          </a:p>
          <a:p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ECEAF8C-999C-4D98-AE33-C63F2EB38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85585"/>
            <a:ext cx="5181600" cy="485457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da-DK" dirty="0"/>
              <a:t>Samarbejde med ejendomsmæglere</a:t>
            </a:r>
          </a:p>
          <a:p>
            <a:r>
              <a:rPr lang="da-DK" dirty="0"/>
              <a:t>Fokus på salg af byens nuværende byggegrunde</a:t>
            </a:r>
          </a:p>
          <a:p>
            <a:r>
              <a:rPr lang="da-DK" dirty="0"/>
              <a:t>Tiltrække mindre erhverv/iværksættere</a:t>
            </a:r>
          </a:p>
          <a:p>
            <a:r>
              <a:rPr lang="da-DK" dirty="0"/>
              <a:t>Tænke mod udviklingen i Aalborg Øst og hvordan Blenstrup kan gøres mere synlig i den forbindelse.</a:t>
            </a:r>
          </a:p>
          <a:p>
            <a:r>
              <a:rPr lang="da-DK" dirty="0"/>
              <a:t>Flere seniorboliger/fastholde byens seniorer</a:t>
            </a:r>
          </a:p>
        </p:txBody>
      </p:sp>
    </p:spTree>
    <p:extLst>
      <p:ext uri="{BB962C8B-B14F-4D97-AF65-F5344CB8AC3E}">
        <p14:creationId xmlns:p14="http://schemas.microsoft.com/office/powerpoint/2010/main" val="351145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FC136-2EC5-4EC6-81E6-BF3810B7F7F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 err="1"/>
              <a:t>Byforskønnelse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C7F414-8041-447C-9ABF-D18E8BAA1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91453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a-DK" dirty="0"/>
              <a:t>Nedrive Horsensvej 1 (er udført)</a:t>
            </a:r>
          </a:p>
          <a:p>
            <a:r>
              <a:rPr lang="da-DK" dirty="0"/>
              <a:t>Fornyelse af ”Torvet” i krydset (Lokalrådet og 4 ildsjæle er pt på projektet)</a:t>
            </a:r>
          </a:p>
          <a:p>
            <a:r>
              <a:rPr lang="da-DK" dirty="0"/>
              <a:t>Evaluering af vejforhindringer i byen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ECEAF8C-999C-4D98-AE33-C63F2EB38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85585"/>
            <a:ext cx="5181600" cy="485457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a-DK" dirty="0" err="1"/>
              <a:t>Alé</a:t>
            </a:r>
            <a:r>
              <a:rPr lang="da-DK" dirty="0"/>
              <a:t> beplantning ved indfaldsveje</a:t>
            </a:r>
          </a:p>
          <a:p>
            <a:r>
              <a:rPr lang="da-DK" dirty="0"/>
              <a:t>Borde/bænke fordelt i hele byen</a:t>
            </a:r>
          </a:p>
          <a:p>
            <a:r>
              <a:rPr lang="da-DK" dirty="0"/>
              <a:t>Ny flot front til hallen</a:t>
            </a:r>
          </a:p>
          <a:p>
            <a:r>
              <a:rPr lang="da-DK" dirty="0"/>
              <a:t>Anvende ”den gamle brugs” til noget fælles for byen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2926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FC136-2EC5-4EC6-81E6-BF3810B7F7F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/>
              <a:t>Kommunikation - information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C7F414-8041-447C-9ABF-D18E8BAA1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91453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da-DK" dirty="0"/>
              <a:t>Fælles neutral hjemmeside for hele byen, herunder erhverv og foreninger – se </a:t>
            </a:r>
            <a:r>
              <a:rPr lang="da-DK" dirty="0">
                <a:hlinkClick r:id="rId2"/>
              </a:rPr>
              <a:t>www.blenstrupby.dk</a:t>
            </a:r>
            <a:r>
              <a:rPr lang="da-DK" dirty="0"/>
              <a:t> </a:t>
            </a:r>
          </a:p>
          <a:p>
            <a:pPr marL="0" indent="0">
              <a:buNone/>
            </a:pPr>
            <a:r>
              <a:rPr lang="da-DK" dirty="0"/>
              <a:t>   (flere administratorer/skribenter </a:t>
            </a:r>
          </a:p>
          <a:p>
            <a:pPr marL="0" indent="0">
              <a:buNone/>
            </a:pPr>
            <a:r>
              <a:rPr lang="da-DK" dirty="0"/>
              <a:t>   søges)</a:t>
            </a:r>
          </a:p>
          <a:p>
            <a:r>
              <a:rPr lang="da-DK" dirty="0"/>
              <a:t>Fælles facebookside for byen se blenstrupby.dk på </a:t>
            </a:r>
            <a:r>
              <a:rPr lang="da-DK" dirty="0" err="1"/>
              <a:t>facebook</a:t>
            </a:r>
            <a:r>
              <a:rPr lang="da-DK" dirty="0"/>
              <a:t> (den gamle blenstrup.info)</a:t>
            </a:r>
          </a:p>
          <a:p>
            <a:r>
              <a:rPr lang="da-DK" dirty="0"/>
              <a:t>Folder om byen (lokalrådet deltager gerne, men mangler skribenter)</a:t>
            </a:r>
          </a:p>
          <a:p>
            <a:r>
              <a:rPr lang="da-DK" dirty="0"/>
              <a:t>Nyhedsbreve, presseomtale ved events (lokalrådet deltager gerne, men mangler skribenter)</a:t>
            </a:r>
          </a:p>
          <a:p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ECEAF8C-999C-4D98-AE33-C63F2EB38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85585"/>
            <a:ext cx="5181600" cy="485457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da-DK" dirty="0"/>
              <a:t>Informationstavle centralt i byen</a:t>
            </a:r>
          </a:p>
          <a:p>
            <a:r>
              <a:rPr lang="da-DK" dirty="0"/>
              <a:t>Video om Blenstrup</a:t>
            </a:r>
          </a:p>
          <a:p>
            <a:r>
              <a:rPr lang="da-DK" dirty="0"/>
              <a:t>Blenstrups Historie, forskellige historier skrives ned fra ”Gamle dage”.</a:t>
            </a:r>
          </a:p>
        </p:txBody>
      </p:sp>
    </p:spTree>
    <p:extLst>
      <p:ext uri="{BB962C8B-B14F-4D97-AF65-F5344CB8AC3E}">
        <p14:creationId xmlns:p14="http://schemas.microsoft.com/office/powerpoint/2010/main" val="3209539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FC136-2EC5-4EC6-81E6-BF3810B7F7F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/>
              <a:t>Idræt – kultur - fritid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C7F414-8041-447C-9ABF-D18E8BAA1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91453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da-DK" dirty="0"/>
              <a:t>Multibane</a:t>
            </a:r>
          </a:p>
          <a:p>
            <a:r>
              <a:rPr lang="da-DK" dirty="0"/>
              <a:t>Parkourbane</a:t>
            </a:r>
          </a:p>
          <a:p>
            <a:r>
              <a:rPr lang="da-DK" dirty="0"/>
              <a:t>Udendørs Fitnessmaskiner</a:t>
            </a:r>
          </a:p>
          <a:p>
            <a:r>
              <a:rPr lang="da-DK" dirty="0"/>
              <a:t>Seniormotion</a:t>
            </a:r>
          </a:p>
          <a:p>
            <a:r>
              <a:rPr lang="da-DK" dirty="0"/>
              <a:t>Foredrag med kendte</a:t>
            </a:r>
          </a:p>
          <a:p>
            <a:r>
              <a:rPr lang="da-DK" dirty="0"/>
              <a:t>Yogahold, kost/ernæring, mindfulness</a:t>
            </a:r>
          </a:p>
          <a:p>
            <a:r>
              <a:rPr lang="da-DK" dirty="0"/>
              <a:t>Ungdomsklub</a:t>
            </a:r>
          </a:p>
          <a:p>
            <a:r>
              <a:rPr lang="da-DK" dirty="0"/>
              <a:t>Cykelgruppe, mere synlighed for motionister</a:t>
            </a:r>
          </a:p>
          <a:p>
            <a:r>
              <a:rPr lang="da-DK" dirty="0"/>
              <a:t>Familiecirkeltræning</a:t>
            </a:r>
          </a:p>
          <a:p>
            <a:r>
              <a:rPr lang="da-DK" dirty="0"/>
              <a:t>Udsmykning af byen forskellige temaer, f.eks. Halloween, påske, jul (allerede påbegyndt, gruppen mangler flere) 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ECEAF8C-999C-4D98-AE33-C63F2EB38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85585"/>
            <a:ext cx="5181600" cy="485457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da-DK" dirty="0"/>
              <a:t>Motionscenter/Fitness</a:t>
            </a:r>
          </a:p>
          <a:p>
            <a:r>
              <a:rPr lang="da-DK" dirty="0"/>
              <a:t>Crossfit</a:t>
            </a:r>
          </a:p>
          <a:p>
            <a:r>
              <a:rPr lang="da-DK" dirty="0"/>
              <a:t>Samarbejde ml. ældre/unge eks. fællesarrangementer for pensionist- og gymnastikforening. </a:t>
            </a:r>
          </a:p>
          <a:p>
            <a:r>
              <a:rPr lang="da-DK" dirty="0"/>
              <a:t>Generationssamvær, gå i kirke samen, sang, bagning, læsning.</a:t>
            </a:r>
          </a:p>
          <a:p>
            <a:r>
              <a:rPr lang="da-DK" dirty="0"/>
              <a:t>Blenstrup på vægten/vægttabsgruppe</a:t>
            </a:r>
          </a:p>
          <a:p>
            <a:r>
              <a:rPr lang="da-DK" dirty="0"/>
              <a:t>Familiecykelture – temabaseret</a:t>
            </a:r>
          </a:p>
          <a:p>
            <a:r>
              <a:rPr lang="da-DK" dirty="0"/>
              <a:t>Gospel</a:t>
            </a:r>
          </a:p>
          <a:p>
            <a:r>
              <a:rPr lang="da-DK" dirty="0"/>
              <a:t>Fællesspisninger</a:t>
            </a:r>
          </a:p>
          <a:p>
            <a:r>
              <a:rPr lang="da-DK" dirty="0"/>
              <a:t>Revy</a:t>
            </a:r>
          </a:p>
          <a:p>
            <a:r>
              <a:rPr lang="da-DK" dirty="0"/>
              <a:t>Klatring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79151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FC136-2EC5-4EC6-81E6-BF3810B7F7F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/>
              <a:t>Idræt – kultur – fritid fortsat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C7F414-8041-447C-9ABF-D18E8BAA1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91453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da-DK" dirty="0"/>
              <a:t>Byen der fester </a:t>
            </a:r>
          </a:p>
          <a:p>
            <a:pPr lvl="1"/>
            <a:r>
              <a:rPr lang="da-DK" dirty="0" err="1"/>
              <a:t>Majbøg</a:t>
            </a:r>
            <a:r>
              <a:rPr lang="da-DK" dirty="0"/>
              <a:t> – nogle der vil føre den videre?</a:t>
            </a:r>
          </a:p>
          <a:p>
            <a:r>
              <a:rPr lang="da-DK" dirty="0"/>
              <a:t>Klub 40/45 for alle</a:t>
            </a:r>
          </a:p>
          <a:p>
            <a:r>
              <a:rPr lang="da-DK" dirty="0"/>
              <a:t>Messer eksempelvis sundhedsmesse, hobby, mekanik, kunst, loppemarked</a:t>
            </a:r>
          </a:p>
          <a:p>
            <a:r>
              <a:rPr lang="da-DK" dirty="0"/>
              <a:t>Luciaoptog</a:t>
            </a:r>
          </a:p>
          <a:p>
            <a:r>
              <a:rPr lang="da-DK" dirty="0"/>
              <a:t>Flere arrangementer i kirken</a:t>
            </a:r>
          </a:p>
          <a:p>
            <a:r>
              <a:rPr lang="da-DK" dirty="0"/>
              <a:t>Udvikling af hallen/motionscenter </a:t>
            </a:r>
          </a:p>
          <a:p>
            <a:r>
              <a:rPr lang="da-DK" dirty="0"/>
              <a:t>Gymnastikweekender/stævner 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ECEAF8C-999C-4D98-AE33-C63F2EB38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85585"/>
            <a:ext cx="5181600" cy="485457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da-DK" dirty="0"/>
              <a:t>Koncerter både indendørs og udendørs</a:t>
            </a:r>
          </a:p>
          <a:p>
            <a:r>
              <a:rPr lang="da-DK" dirty="0"/>
              <a:t>Kvindeaften/modeshow</a:t>
            </a:r>
          </a:p>
          <a:p>
            <a:r>
              <a:rPr lang="da-DK" dirty="0"/>
              <a:t>Fyld hallen med hoppeborge/legeland i uge 8 eller 42. Mini jumboland.</a:t>
            </a:r>
          </a:p>
          <a:p>
            <a:r>
              <a:rPr lang="da-DK" dirty="0"/>
              <a:t>Skur til krolfudstyr</a:t>
            </a:r>
          </a:p>
          <a:p>
            <a:r>
              <a:rPr lang="da-DK" dirty="0"/>
              <a:t>Gå/løbeklub</a:t>
            </a:r>
          </a:p>
          <a:p>
            <a:r>
              <a:rPr lang="da-DK" dirty="0"/>
              <a:t>Skaterbane</a:t>
            </a:r>
          </a:p>
          <a:p>
            <a:r>
              <a:rPr lang="da-DK" dirty="0" err="1"/>
              <a:t>Bevælgelsespark</a:t>
            </a:r>
            <a:r>
              <a:rPr lang="da-DK" dirty="0"/>
              <a:t> (som i Ålestrup)</a:t>
            </a:r>
          </a:p>
          <a:p>
            <a:r>
              <a:rPr lang="da-DK" dirty="0"/>
              <a:t>Skak maxi anlæg</a:t>
            </a:r>
          </a:p>
          <a:p>
            <a:r>
              <a:rPr lang="da-DK" dirty="0"/>
              <a:t>Mikado maxi bane</a:t>
            </a:r>
          </a:p>
          <a:p>
            <a:r>
              <a:rPr lang="da-DK" dirty="0"/>
              <a:t>Petanque</a:t>
            </a:r>
          </a:p>
          <a:p>
            <a:r>
              <a:rPr lang="da-DK" dirty="0"/>
              <a:t>Udendørs biograf – filmevent</a:t>
            </a:r>
          </a:p>
          <a:p>
            <a:r>
              <a:rPr lang="da-DK" dirty="0"/>
              <a:t>Musik/kor i kirken (både børn og voksenhold)</a:t>
            </a:r>
          </a:p>
          <a:p>
            <a:r>
              <a:rPr lang="da-DK" dirty="0"/>
              <a:t>Åben landbrug med opbakning fra Blenstrup og omegns erhverv og foreninger</a:t>
            </a:r>
          </a:p>
        </p:txBody>
      </p:sp>
    </p:spTree>
    <p:extLst>
      <p:ext uri="{BB962C8B-B14F-4D97-AF65-F5344CB8AC3E}">
        <p14:creationId xmlns:p14="http://schemas.microsoft.com/office/powerpoint/2010/main" val="121109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FC136-2EC5-4EC6-81E6-BF3810B7F7F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/>
              <a:t>Idræt – kultur – fritid fortsat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C7F414-8041-447C-9ABF-D18E8BAA1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91453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ECEAF8C-999C-4D98-AE33-C63F2EB38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85585"/>
            <a:ext cx="5181600" cy="485457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da-DK" dirty="0"/>
              <a:t>LAN-party</a:t>
            </a:r>
          </a:p>
          <a:p>
            <a:r>
              <a:rPr lang="da-DK" dirty="0"/>
              <a:t>Kano/kajak</a:t>
            </a:r>
          </a:p>
          <a:p>
            <a:r>
              <a:rPr lang="da-DK" dirty="0"/>
              <a:t>Air-</a:t>
            </a:r>
            <a:r>
              <a:rPr lang="da-DK" dirty="0" err="1"/>
              <a:t>soft</a:t>
            </a:r>
            <a:r>
              <a:rPr lang="da-DK" dirty="0"/>
              <a:t> bane</a:t>
            </a:r>
          </a:p>
          <a:p>
            <a:r>
              <a:rPr lang="da-DK" dirty="0"/>
              <a:t>Ridning</a:t>
            </a:r>
          </a:p>
          <a:p>
            <a:r>
              <a:rPr lang="da-DK" dirty="0"/>
              <a:t>Fiskeri</a:t>
            </a:r>
          </a:p>
          <a:p>
            <a:r>
              <a:rPr lang="da-DK" dirty="0"/>
              <a:t>Filmklub for børn</a:t>
            </a:r>
          </a:p>
          <a:p>
            <a:r>
              <a:rPr lang="da-DK" dirty="0"/>
              <a:t>Fredagscafe/fællesspisning</a:t>
            </a:r>
          </a:p>
          <a:p>
            <a:r>
              <a:rPr lang="da-DK" dirty="0"/>
              <a:t>Hoppepude</a:t>
            </a:r>
          </a:p>
          <a:p>
            <a:r>
              <a:rPr lang="da-DK" dirty="0"/>
              <a:t>Spillemandsarrangement</a:t>
            </a:r>
          </a:p>
          <a:p>
            <a:r>
              <a:rPr lang="da-DK" dirty="0"/>
              <a:t>Traktortræk</a:t>
            </a:r>
          </a:p>
          <a:p>
            <a:r>
              <a:rPr lang="da-DK" dirty="0"/>
              <a:t>Årets Blenstrup Borger</a:t>
            </a:r>
          </a:p>
          <a:p>
            <a:r>
              <a:rPr lang="da-DK" dirty="0"/>
              <a:t>Bedre integration af kirken til arrangementer</a:t>
            </a:r>
          </a:p>
          <a:p>
            <a:r>
              <a:rPr lang="da-DK" dirty="0"/>
              <a:t>Rejseforedrag</a:t>
            </a:r>
          </a:p>
          <a:p>
            <a:r>
              <a:rPr lang="da-DK" dirty="0"/>
              <a:t>Byens historie som en foredragsrække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94836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3052</TotalTime>
  <Words>944</Words>
  <Application>Microsoft Office PowerPoint</Application>
  <PresentationFormat>Widescreen</PresentationFormat>
  <Paragraphs>136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Idekatalog til møde 13. januar 2018</vt:lpstr>
      <vt:lpstr>Samarbejde på tværs i Rebild Øst</vt:lpstr>
      <vt:lpstr>Blenstrup foreningsstruktur</vt:lpstr>
      <vt:lpstr>Øget bosætning</vt:lpstr>
      <vt:lpstr>Byforskønnelse</vt:lpstr>
      <vt:lpstr>Kommunikation - information</vt:lpstr>
      <vt:lpstr>Idræt – kultur - fritid</vt:lpstr>
      <vt:lpstr>Idræt – kultur – fritid fortsat</vt:lpstr>
      <vt:lpstr>Idræt – kultur – fritid fortsat</vt:lpstr>
      <vt:lpstr>Åben skole – samarbejd ind og ud af skolen/Valhalla</vt:lpstr>
      <vt:lpstr>Stier - naturområder</vt:lpstr>
      <vt:lpstr>Modtagelse og integration af tilflyttere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Forberedelse til møde 13. januar 2018</dc:title>
  <dc:creator>Hanne Bruun Førster</dc:creator>
  <cp:lastModifiedBy>Hanne Bruun Førster</cp:lastModifiedBy>
  <cp:revision>27</cp:revision>
  <dcterms:created xsi:type="dcterms:W3CDTF">2018-01-03T20:04:43Z</dcterms:created>
  <dcterms:modified xsi:type="dcterms:W3CDTF">2018-01-05T22:57:27Z</dcterms:modified>
</cp:coreProperties>
</file>